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8"/>
  </p:normalViewPr>
  <p:slideViewPr>
    <p:cSldViewPr snapToGrid="0" snapToObjects="1">
      <p:cViewPr varScale="1">
        <p:scale>
          <a:sx n="85" d="100"/>
          <a:sy n="85" d="100"/>
        </p:scale>
        <p:origin x="4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11/2/2025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11/2/2025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Mohan Devendra</a:t>
            </a:r>
          </a:p>
          <a:p>
            <a:pPr algn="r"/>
            <a:r>
              <a:rPr lang="en-US" b="1" dirty="0">
                <a:solidFill>
                  <a:schemeClr val="bg1"/>
                </a:solidFill>
                <a:latin typeface="Tw Cen MT" panose="020B0602020104020603" pitchFamily="34" charset="77"/>
              </a:rPr>
              <a:t>August  30,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2115</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Ben Tennyson</cp:lastModifiedBy>
  <cp:revision>202</cp:revision>
  <dcterms:created xsi:type="dcterms:W3CDTF">2022-01-04T01:00:05Z</dcterms:created>
  <dcterms:modified xsi:type="dcterms:W3CDTF">2025-11-02T12:15:17Z</dcterms:modified>
</cp:coreProperties>
</file>